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Daydream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72717" y="4629857"/>
            <a:ext cx="13222664" cy="8776543"/>
          </a:xfrm>
          <a:custGeom>
            <a:avLst/>
            <a:gdLst/>
            <a:ahLst/>
            <a:cxnLst/>
            <a:rect r="r" b="b" t="t" l="l"/>
            <a:pathLst>
              <a:path h="8776543" w="13222664">
                <a:moveTo>
                  <a:pt x="0" y="0"/>
                </a:moveTo>
                <a:lnTo>
                  <a:pt x="13222664" y="0"/>
                </a:lnTo>
                <a:lnTo>
                  <a:pt x="13222664" y="8776543"/>
                </a:lnTo>
                <a:lnTo>
                  <a:pt x="0" y="87765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40999">
            <a:off x="8361006" y="13018782"/>
            <a:ext cx="5841907" cy="3147328"/>
          </a:xfrm>
          <a:custGeom>
            <a:avLst/>
            <a:gdLst/>
            <a:ahLst/>
            <a:cxnLst/>
            <a:rect r="r" b="b" t="t" l="l"/>
            <a:pathLst>
              <a:path h="3147328" w="5841907">
                <a:moveTo>
                  <a:pt x="0" y="0"/>
                </a:moveTo>
                <a:lnTo>
                  <a:pt x="5841907" y="0"/>
                </a:lnTo>
                <a:lnTo>
                  <a:pt x="5841907" y="3147328"/>
                </a:lnTo>
                <a:lnTo>
                  <a:pt x="0" y="31473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50583" y="29122462"/>
            <a:ext cx="1538050" cy="1538050"/>
          </a:xfrm>
          <a:custGeom>
            <a:avLst/>
            <a:gdLst/>
            <a:ahLst/>
            <a:cxnLst/>
            <a:rect r="r" b="b" t="t" l="l"/>
            <a:pathLst>
              <a:path h="1538050" w="1538050">
                <a:moveTo>
                  <a:pt x="0" y="0"/>
                </a:moveTo>
                <a:lnTo>
                  <a:pt x="1538050" y="0"/>
                </a:lnTo>
                <a:lnTo>
                  <a:pt x="1538050" y="1538049"/>
                </a:lnTo>
                <a:lnTo>
                  <a:pt x="0" y="15380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98394" y="29045485"/>
            <a:ext cx="1692002" cy="1692002"/>
          </a:xfrm>
          <a:custGeom>
            <a:avLst/>
            <a:gdLst/>
            <a:ahLst/>
            <a:cxnLst/>
            <a:rect r="r" b="b" t="t" l="l"/>
            <a:pathLst>
              <a:path h="1692002" w="1692002">
                <a:moveTo>
                  <a:pt x="0" y="0"/>
                </a:moveTo>
                <a:lnTo>
                  <a:pt x="1692002" y="0"/>
                </a:lnTo>
                <a:lnTo>
                  <a:pt x="1692002" y="1692003"/>
                </a:lnTo>
                <a:lnTo>
                  <a:pt x="0" y="1692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106773" y="29355184"/>
            <a:ext cx="1649344" cy="1072606"/>
          </a:xfrm>
          <a:custGeom>
            <a:avLst/>
            <a:gdLst/>
            <a:ahLst/>
            <a:cxnLst/>
            <a:rect r="r" b="b" t="t" l="l"/>
            <a:pathLst>
              <a:path h="1072606" w="1649344">
                <a:moveTo>
                  <a:pt x="0" y="0"/>
                </a:moveTo>
                <a:lnTo>
                  <a:pt x="1649345" y="0"/>
                </a:lnTo>
                <a:lnTo>
                  <a:pt x="1649345" y="1072605"/>
                </a:lnTo>
                <a:lnTo>
                  <a:pt x="0" y="10726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8211568" y="16500029"/>
            <a:ext cx="43855135" cy="11197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87"/>
              </a:lnSpc>
            </a:pPr>
            <a:r>
              <a:rPr lang="en-US" sz="64990">
                <a:solidFill>
                  <a:srgbClr val="3C6CA6"/>
                </a:solidFill>
                <a:latin typeface="Daydream"/>
                <a:ea typeface="Daydream"/>
                <a:cs typeface="Daydream"/>
                <a:sym typeface="Daydream"/>
              </a:rPr>
              <a:t>Olivia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019451" y="3463983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74787" y="30881004"/>
            <a:ext cx="16082425" cy="1625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79"/>
              </a:lnSpc>
            </a:pPr>
            <a:r>
              <a:rPr lang="en-US" sz="9556">
                <a:solidFill>
                  <a:srgbClr val="3C6CA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22202" y="25594139"/>
            <a:ext cx="12787596" cy="188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67"/>
              </a:lnSpc>
            </a:pPr>
            <a:r>
              <a:rPr lang="en-US" sz="11048">
                <a:solidFill>
                  <a:srgbClr val="739EC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19 JUNE 2026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391715" y="5559180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15808" y="9976317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039894" y="11677305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1"/>
                </a:lnTo>
                <a:lnTo>
                  <a:pt x="0" y="6665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019451" y="16780908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053570" y="12070713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4818441" y="13769632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1"/>
                </a:lnTo>
                <a:lnTo>
                  <a:pt x="0" y="666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1757213" y="16447637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2" y="0"/>
                </a:lnTo>
                <a:lnTo>
                  <a:pt x="703642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4466620" y="19887756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754952" y="16447637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4114799" y="7647863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2" y="0"/>
                </a:lnTo>
                <a:lnTo>
                  <a:pt x="703642" y="666541"/>
                </a:lnTo>
                <a:lnTo>
                  <a:pt x="0" y="6665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460855" y="3463983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7458595" y="4892638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083402" y="3130712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019451" y="22746561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3164498" y="25470418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1405391" y="29045485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24466620" y="31865455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1"/>
                </a:lnTo>
                <a:lnTo>
                  <a:pt x="0" y="666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674787" y="27147467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227408" y="29993970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1"/>
                </a:lnTo>
                <a:lnTo>
                  <a:pt x="0" y="666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440858" y="32506577"/>
            <a:ext cx="703643" cy="666542"/>
          </a:xfrm>
          <a:custGeom>
            <a:avLst/>
            <a:gdLst/>
            <a:ahLst/>
            <a:cxnLst/>
            <a:rect r="r" b="b" t="t" l="l"/>
            <a:pathLst>
              <a:path h="666542" w="703643">
                <a:moveTo>
                  <a:pt x="0" y="0"/>
                </a:moveTo>
                <a:lnTo>
                  <a:pt x="703643" y="0"/>
                </a:lnTo>
                <a:lnTo>
                  <a:pt x="703643" y="666542"/>
                </a:lnTo>
                <a:lnTo>
                  <a:pt x="0" y="6665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DAGy1iIFVzQ</dc:identifier>
  <dcterms:modified xsi:type="dcterms:W3CDTF">2011-08-01T06:04:30Z</dcterms:modified>
  <cp:revision>1</cp:revision>
  <dc:title>Blue Illustrative Watercolor Newborn Birth Poster (30 x 40 in)</dc:title>
</cp:coreProperties>
</file>